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68" r:id="rId10"/>
    <p:sldId id="267" r:id="rId11"/>
    <p:sldId id="264" r:id="rId12"/>
    <p:sldId id="269" r:id="rId13"/>
    <p:sldId id="270" r:id="rId14"/>
    <p:sldId id="265" r:id="rId15"/>
    <p:sldId id="263" r:id="rId1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8388424" y="78625"/>
            <a:ext cx="565472" cy="484838"/>
          </a:xfrm>
          <a:prstGeom prst="rect">
            <a:avLst/>
          </a:prstGeom>
        </p:spPr>
      </p:pic>
      <p:sp>
        <p:nvSpPr>
          <p:cNvPr id="6" name="TextBox 5"/>
          <p:cNvSpPr txBox="1"/>
          <p:nvPr userDrawn="1"/>
        </p:nvSpPr>
        <p:spPr>
          <a:xfrm>
            <a:off x="3275856" y="116632"/>
            <a:ext cx="5040560" cy="369332"/>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
        <p:nvSpPr>
          <p:cNvPr id="10" name="Title 1"/>
          <p:cNvSpPr>
            <a:spLocks noGrp="1"/>
          </p:cNvSpPr>
          <p:nvPr>
            <p:ph type="title" hasCustomPrompt="1"/>
          </p:nvPr>
        </p:nvSpPr>
        <p:spPr>
          <a:xfrm>
            <a:off x="0" y="4149080"/>
            <a:ext cx="9144000" cy="1052736"/>
          </a:xfrm>
        </p:spPr>
        <p:txBody>
          <a:bodyPr/>
          <a:lstStyle>
            <a:lvl1pPr algn="ctr" latinLnBrk="0">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17" name="Text Placeholder 16"/>
          <p:cNvSpPr>
            <a:spLocks noGrp="1"/>
          </p:cNvSpPr>
          <p:nvPr>
            <p:ph type="body" sz="quarter" idx="10" hasCustomPrompt="1"/>
          </p:nvPr>
        </p:nvSpPr>
        <p:spPr>
          <a:xfrm>
            <a:off x="0" y="5301208"/>
            <a:ext cx="9144000" cy="504825"/>
          </a:xfrm>
        </p:spPr>
        <p:txBody>
          <a:bodyPr>
            <a:noAutofit/>
          </a:bodyPr>
          <a:lstStyle>
            <a:lvl1pPr marL="0" indent="0" algn="ctr">
              <a:buNone/>
              <a:defRPr sz="2400" b="1">
                <a:solidFill>
                  <a:schemeClr val="bg1">
                    <a:lumMod val="50000"/>
                  </a:schemeClr>
                </a:solidFill>
                <a:latin typeface="Century Gothic" panose="020B0502020202020204" pitchFamily="34" charset="0"/>
              </a:defRPr>
            </a:lvl1pPr>
          </a:lstStyle>
          <a:p>
            <a:pPr lvl="0"/>
            <a:r>
              <a:rPr lang="en-US" dirty="0"/>
              <a:t>[Speaker’s Name]</a:t>
            </a:r>
          </a:p>
        </p:txBody>
      </p:sp>
      <p:sp>
        <p:nvSpPr>
          <p:cNvPr id="21" name="Text Placeholder 20"/>
          <p:cNvSpPr>
            <a:spLocks noGrp="1"/>
          </p:cNvSpPr>
          <p:nvPr>
            <p:ph type="body" sz="quarter" idx="12" hasCustomPrompt="1"/>
          </p:nvPr>
        </p:nvSpPr>
        <p:spPr>
          <a:xfrm>
            <a:off x="107504" y="6237312"/>
            <a:ext cx="2519362" cy="504825"/>
          </a:xfrm>
        </p:spPr>
        <p:txBody>
          <a:bodyPr>
            <a:noAutofit/>
          </a:bodyPr>
          <a:lstStyle>
            <a:lvl1pPr marL="0" indent="0">
              <a:buNone/>
              <a:defRPr sz="1800" b="1">
                <a:solidFill>
                  <a:schemeClr val="bg1">
                    <a:lumMod val="50000"/>
                  </a:schemeClr>
                </a:solidFill>
              </a:defRPr>
            </a:lvl1pPr>
          </a:lstStyle>
          <a:p>
            <a:pPr lvl="0"/>
            <a:r>
              <a:rPr lang="en-US" dirty="0"/>
              <a:t>[Date]</a:t>
            </a:r>
          </a:p>
        </p:txBody>
      </p:sp>
    </p:spTree>
    <p:extLst>
      <p:ext uri="{BB962C8B-B14F-4D97-AF65-F5344CB8AC3E}">
        <p14:creationId xmlns=""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52736"/>
          </a:xfrm>
        </p:spPr>
        <p:txBody>
          <a:bodyPr/>
          <a:lstStyle>
            <a:lvl1pPr>
              <a:defRPr b="1" baseline="0">
                <a:latin typeface="Century Gothic" panose="020B0502020202020204" pitchFamily="34" charset="0"/>
                <a:cs typeface="Arial" pitchFamily="34" charset="0"/>
              </a:defRPr>
            </a:lvl1pPr>
          </a:lstStyle>
          <a:p>
            <a:r>
              <a:rPr lang="en-US" altLang="ko-KR" dirty="0"/>
              <a:t>[Message Title]</a:t>
            </a:r>
            <a:endParaRPr lang="ko-KR" altLang="en-US" dirty="0"/>
          </a:p>
        </p:txBody>
      </p:sp>
      <p:sp>
        <p:nvSpPr>
          <p:cNvPr id="3" name="Content Placeholder 2"/>
          <p:cNvSpPr>
            <a:spLocks noGrp="1"/>
          </p:cNvSpPr>
          <p:nvPr>
            <p:ph idx="1"/>
          </p:nvPr>
        </p:nvSpPr>
        <p:spPr>
          <a:xfrm>
            <a:off x="251520" y="1207293"/>
            <a:ext cx="8712968" cy="4525963"/>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7" name="Rectangle 6"/>
          <p:cNvSpPr/>
          <p:nvPr userDrawn="1"/>
        </p:nvSpPr>
        <p:spPr>
          <a:xfrm>
            <a:off x="0" y="6237312"/>
            <a:ext cx="7092280" cy="620688"/>
          </a:xfrm>
          <a:prstGeom prst="rect">
            <a:avLst/>
          </a:prstGeom>
          <a:gradFill>
            <a:gsLst>
              <a:gs pos="0">
                <a:schemeClr val="accent1">
                  <a:shade val="51000"/>
                  <a:satMod val="130000"/>
                  <a:alpha val="78000"/>
                </a:schemeClr>
              </a:gs>
              <a:gs pos="80000">
                <a:schemeClr val="accent1">
                  <a:shade val="93000"/>
                  <a:satMod val="130000"/>
                  <a:alpha val="80000"/>
                </a:schemeClr>
              </a:gs>
              <a:gs pos="100000">
                <a:schemeClr val="accent1">
                  <a:shade val="94000"/>
                  <a:satMod val="135000"/>
                  <a:alpha val="78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95536" y="6324983"/>
            <a:ext cx="565472" cy="484838"/>
          </a:xfrm>
          <a:prstGeom prst="rect">
            <a:avLst/>
          </a:prstGeom>
        </p:spPr>
      </p:pic>
      <p:sp>
        <p:nvSpPr>
          <p:cNvPr id="9" name="TextBox 8"/>
          <p:cNvSpPr txBox="1"/>
          <p:nvPr userDrawn="1"/>
        </p:nvSpPr>
        <p:spPr>
          <a:xfrm>
            <a:off x="1043608" y="6362990"/>
            <a:ext cx="5040560"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Evangel Christian Fellowship</a:t>
            </a:r>
          </a:p>
        </p:txBody>
      </p:sp>
    </p:spTree>
    <p:extLst>
      <p:ext uri="{BB962C8B-B14F-4D97-AF65-F5344CB8AC3E}">
        <p14:creationId xmlns="" xmlns:p14="http://schemas.microsoft.com/office/powerpoint/2010/main" val="369401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778"/>
            <a:ext cx="9144000" cy="1052736"/>
          </a:xfrm>
          <a:prstGeom prst="rect">
            <a:avLst/>
          </a:prstGeom>
        </p:spPr>
        <p:txBody>
          <a:bodyPr vert="horz" lIns="91440" tIns="45720" rIns="91440" bIns="45720" rtlCol="0" anchor="ctr">
            <a:noAutofit/>
          </a:bodyPr>
          <a:lstStyle/>
          <a:p>
            <a:r>
              <a:rPr lang="en-US" altLang="ko-KR" dirty="0"/>
              <a:t>[Message Title]</a:t>
            </a:r>
            <a:endParaRPr lang="ko-KR" altLang="en-US" dirty="0"/>
          </a:p>
        </p:txBody>
      </p:sp>
      <p:sp>
        <p:nvSpPr>
          <p:cNvPr id="3" name="Text Placeholder 2"/>
          <p:cNvSpPr>
            <a:spLocks noGrp="1"/>
          </p:cNvSpPr>
          <p:nvPr>
            <p:ph type="body" idx="1"/>
          </p:nvPr>
        </p:nvSpPr>
        <p:spPr>
          <a:xfrm>
            <a:off x="179512" y="1268761"/>
            <a:ext cx="8784976" cy="4608512"/>
          </a:xfrm>
          <a:prstGeom prst="rect">
            <a:avLst/>
          </a:prstGeom>
        </p:spPr>
        <p:txBody>
          <a:bodyPr vert="horz" lIns="91440" tIns="45720" rIns="91440" bIns="45720" rtlCol="0">
            <a:normAutofit/>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spcBef>
          <a:spcPct val="0"/>
        </a:spcBef>
        <a:buNone/>
        <a:defRPr sz="4000" b="1" kern="1200">
          <a:solidFill>
            <a:schemeClr val="tx1"/>
          </a:solidFill>
          <a:latin typeface="Century Gothic" panose="020B0502020202020204"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The Beginning God - </a:t>
            </a:r>
            <a:br>
              <a:rPr lang="en-US" dirty="0"/>
            </a:br>
            <a:r>
              <a:rPr lang="en-US" dirty="0"/>
              <a:t>One With the Sanctifier</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Tree>
    <p:extLst>
      <p:ext uri="{BB962C8B-B14F-4D97-AF65-F5344CB8AC3E}">
        <p14:creationId xmlns="" xmlns:p14="http://schemas.microsoft.com/office/powerpoint/2010/main" val="236161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The Beginning, GOD</a:t>
            </a:r>
          </a:p>
        </p:txBody>
      </p:sp>
      <p:sp>
        <p:nvSpPr>
          <p:cNvPr id="3" name="Content Placeholder 2"/>
          <p:cNvSpPr>
            <a:spLocks noGrp="1"/>
          </p:cNvSpPr>
          <p:nvPr>
            <p:ph idx="1"/>
          </p:nvPr>
        </p:nvSpPr>
        <p:spPr>
          <a:xfrm>
            <a:off x="251520" y="1207293"/>
            <a:ext cx="8712968" cy="4958011"/>
          </a:xfrm>
        </p:spPr>
        <p:txBody>
          <a:bodyPr>
            <a:normAutofit/>
          </a:bodyPr>
          <a:lstStyle/>
          <a:p>
            <a:pPr marL="0" indent="0">
              <a:buNone/>
            </a:pPr>
            <a:r>
              <a:rPr lang="en-AU" b="1" dirty="0"/>
              <a:t>Gen 1:1</a:t>
            </a:r>
          </a:p>
          <a:p>
            <a:pPr marL="0" indent="0">
              <a:buNone/>
            </a:pPr>
            <a:r>
              <a:rPr lang="en-AU" dirty="0"/>
              <a:t>In the beginning </a:t>
            </a:r>
            <a:r>
              <a:rPr lang="en-AU" b="1" dirty="0"/>
              <a:t>God</a:t>
            </a:r>
            <a:r>
              <a:rPr lang="en-AU" dirty="0"/>
              <a:t> created the heavens and the earth.</a:t>
            </a:r>
          </a:p>
          <a:p>
            <a:pPr marL="0" indent="0">
              <a:buNone/>
            </a:pPr>
            <a:endParaRPr lang="en-AU" dirty="0"/>
          </a:p>
          <a:p>
            <a:pPr marL="0" indent="0">
              <a:buNone/>
            </a:pPr>
            <a:r>
              <a:rPr lang="en-AU" dirty="0"/>
              <a:t>The Bible with God as the triune God.</a:t>
            </a:r>
          </a:p>
          <a:p>
            <a:pPr marL="0" indent="0">
              <a:buNone/>
            </a:pPr>
            <a:r>
              <a:rPr lang="en-AU" dirty="0"/>
              <a:t>God Himself is THREE in ONE.</a:t>
            </a:r>
          </a:p>
          <a:p>
            <a:pPr marL="0" indent="0">
              <a:buNone/>
            </a:pPr>
            <a:endParaRPr lang="en-US" dirty="0"/>
          </a:p>
          <a:p>
            <a:pPr marL="0" indent="0">
              <a:buNone/>
            </a:pPr>
            <a:r>
              <a:rPr lang="en-US" dirty="0"/>
              <a:t>TRIUNE – </a:t>
            </a:r>
            <a:r>
              <a:rPr lang="en-US" b="1" dirty="0"/>
              <a:t>TRI-UNITY</a:t>
            </a:r>
          </a:p>
          <a:p>
            <a:pPr marL="0" indent="0">
              <a:buNone/>
            </a:pPr>
            <a:endParaRPr lang="en-US" dirty="0"/>
          </a:p>
        </p:txBody>
      </p:sp>
    </p:spTree>
    <p:extLst>
      <p:ext uri="{BB962C8B-B14F-4D97-AF65-F5344CB8AC3E}">
        <p14:creationId xmlns="" xmlns:p14="http://schemas.microsoft.com/office/powerpoint/2010/main" val="1183337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Two or Three Witnesses</a:t>
            </a:r>
          </a:p>
        </p:txBody>
      </p:sp>
      <p:sp>
        <p:nvSpPr>
          <p:cNvPr id="3" name="Content Placeholder 2"/>
          <p:cNvSpPr>
            <a:spLocks noGrp="1"/>
          </p:cNvSpPr>
          <p:nvPr>
            <p:ph idx="1"/>
          </p:nvPr>
        </p:nvSpPr>
        <p:spPr/>
        <p:txBody>
          <a:bodyPr>
            <a:normAutofit fontScale="85000" lnSpcReduction="20000"/>
          </a:bodyPr>
          <a:lstStyle/>
          <a:p>
            <a:pPr marL="0" indent="0">
              <a:buNone/>
            </a:pPr>
            <a:r>
              <a:rPr lang="en-AU" b="1" dirty="0"/>
              <a:t>2 </a:t>
            </a:r>
            <a:r>
              <a:rPr lang="en-AU" b="1" dirty="0" err="1"/>
              <a:t>Cor</a:t>
            </a:r>
            <a:r>
              <a:rPr lang="en-AU" b="1" dirty="0"/>
              <a:t> 13:1</a:t>
            </a:r>
          </a:p>
          <a:p>
            <a:pPr marL="0" indent="0">
              <a:buNone/>
            </a:pPr>
            <a:r>
              <a:rPr lang="en-AU" dirty="0"/>
              <a:t>This </a:t>
            </a:r>
            <a:r>
              <a:rPr lang="en-AU" i="1" dirty="0"/>
              <a:t>will be</a:t>
            </a:r>
            <a:r>
              <a:rPr lang="en-AU" dirty="0"/>
              <a:t> the third </a:t>
            </a:r>
            <a:r>
              <a:rPr lang="en-AU" i="1" dirty="0"/>
              <a:t>time</a:t>
            </a:r>
            <a:r>
              <a:rPr lang="en-AU" dirty="0"/>
              <a:t> I am coming to you. “By the mouth of two or three witnesses every word shall be established.”</a:t>
            </a:r>
          </a:p>
          <a:p>
            <a:pPr marL="0" indent="0">
              <a:buNone/>
            </a:pPr>
            <a:endParaRPr lang="en-AU" dirty="0"/>
          </a:p>
          <a:p>
            <a:pPr marL="0" indent="0">
              <a:buNone/>
            </a:pPr>
            <a:r>
              <a:rPr lang="en-AU" b="1" dirty="0"/>
              <a:t>Matthew </a:t>
            </a:r>
            <a:r>
              <a:rPr lang="en-AU" b="1" dirty="0" smtClean="0"/>
              <a:t>18:15-16</a:t>
            </a:r>
            <a:endParaRPr lang="en-AU" b="1" dirty="0"/>
          </a:p>
          <a:p>
            <a:pPr marL="0" indent="0">
              <a:buNone/>
            </a:pPr>
            <a:r>
              <a:rPr lang="en-AU" b="1" baseline="30000" dirty="0"/>
              <a:t>15 </a:t>
            </a:r>
            <a:r>
              <a:rPr lang="en-AU" dirty="0"/>
              <a:t>“Moreover if your brother sins against you, go and tell him his fault between you and him alone. If he hears you, you have gained your brother. </a:t>
            </a:r>
          </a:p>
          <a:p>
            <a:pPr marL="0" indent="0">
              <a:buNone/>
            </a:pPr>
            <a:r>
              <a:rPr lang="en-AU" b="1" baseline="30000" dirty="0"/>
              <a:t>16 </a:t>
            </a:r>
            <a:r>
              <a:rPr lang="en-AU" dirty="0"/>
              <a:t>But if he will not hear, take with you one or two more, that ‘by the mouth of two or three witnesses every word may be established.’</a:t>
            </a:r>
          </a:p>
        </p:txBody>
      </p:sp>
    </p:spTree>
    <p:extLst>
      <p:ext uri="{BB962C8B-B14F-4D97-AF65-F5344CB8AC3E}">
        <p14:creationId xmlns="" xmlns:p14="http://schemas.microsoft.com/office/powerpoint/2010/main" val="3368794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468006"/>
          </a:xfrm>
        </p:spPr>
        <p:txBody>
          <a:bodyPr/>
          <a:lstStyle/>
          <a:p>
            <a:r>
              <a:rPr lang="en-AU" dirty="0" smtClean="0"/>
              <a:t>1 John </a:t>
            </a:r>
            <a:r>
              <a:rPr lang="en-AU" dirty="0"/>
              <a:t>5:6-8 (God The Perfect Witness)</a:t>
            </a:r>
          </a:p>
        </p:txBody>
      </p:sp>
      <p:sp>
        <p:nvSpPr>
          <p:cNvPr id="3" name="Content Placeholder 2"/>
          <p:cNvSpPr>
            <a:spLocks noGrp="1"/>
          </p:cNvSpPr>
          <p:nvPr>
            <p:ph idx="1"/>
          </p:nvPr>
        </p:nvSpPr>
        <p:spPr>
          <a:xfrm>
            <a:off x="251520" y="1567333"/>
            <a:ext cx="8712968" cy="4525963"/>
          </a:xfrm>
        </p:spPr>
        <p:txBody>
          <a:bodyPr>
            <a:normAutofit fontScale="92500" lnSpcReduction="10000"/>
          </a:bodyPr>
          <a:lstStyle/>
          <a:p>
            <a:pPr marL="0" indent="0">
              <a:buNone/>
            </a:pPr>
            <a:r>
              <a:rPr lang="en-AU" b="1" baseline="30000" dirty="0"/>
              <a:t>6 </a:t>
            </a:r>
            <a:r>
              <a:rPr lang="en-AU" dirty="0"/>
              <a:t>This is He who came by water and blood—Jesus Christ; not only by water, but by water and blood. And it is the Spirit who bears witness, because the Spirit is truth. </a:t>
            </a:r>
          </a:p>
          <a:p>
            <a:pPr marL="0" indent="0">
              <a:buNone/>
            </a:pPr>
            <a:r>
              <a:rPr lang="en-AU" b="1" baseline="30000" dirty="0"/>
              <a:t>7 </a:t>
            </a:r>
            <a:r>
              <a:rPr lang="en-AU" dirty="0"/>
              <a:t>For there are three that bear witness in heaven: the Father, the Word, and the Holy Spirit; and these three are one. </a:t>
            </a:r>
          </a:p>
          <a:p>
            <a:pPr marL="0" indent="0">
              <a:buNone/>
            </a:pPr>
            <a:r>
              <a:rPr lang="en-AU" b="1" baseline="30000" dirty="0"/>
              <a:t>8 </a:t>
            </a:r>
            <a:r>
              <a:rPr lang="en-AU" dirty="0"/>
              <a:t>And there are three that bear witness on earth: the Spirit, the water, and the blood; and these three agree as one.</a:t>
            </a:r>
          </a:p>
        </p:txBody>
      </p:sp>
    </p:spTree>
    <p:extLst>
      <p:ext uri="{BB962C8B-B14F-4D97-AF65-F5344CB8AC3E}">
        <p14:creationId xmlns="" xmlns:p14="http://schemas.microsoft.com/office/powerpoint/2010/main" val="558940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US" dirty="0"/>
              <a:t>We </a:t>
            </a:r>
            <a:r>
              <a:rPr lang="en-US" b="1" dirty="0"/>
              <a:t>cannot</a:t>
            </a:r>
            <a:r>
              <a:rPr lang="en-US" dirty="0"/>
              <a:t> have </a:t>
            </a:r>
            <a:r>
              <a:rPr lang="en-US" b="1" dirty="0"/>
              <a:t>UNITY APART </a:t>
            </a:r>
            <a:r>
              <a:rPr lang="en-US" dirty="0"/>
              <a:t>from </a:t>
            </a:r>
            <a:r>
              <a:rPr lang="en-US" b="1" dirty="0"/>
              <a:t>God/Christ</a:t>
            </a:r>
            <a:r>
              <a:rPr lang="en-US" dirty="0"/>
              <a:t>.</a:t>
            </a:r>
            <a:endParaRPr lang="en-AU" dirty="0"/>
          </a:p>
          <a:p>
            <a:endParaRPr lang="en-AU" dirty="0"/>
          </a:p>
        </p:txBody>
      </p:sp>
    </p:spTree>
    <p:extLst>
      <p:ext uri="{BB962C8B-B14F-4D97-AF65-F5344CB8AC3E}">
        <p14:creationId xmlns="" xmlns:p14="http://schemas.microsoft.com/office/powerpoint/2010/main" val="637032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AU" dirty="0"/>
              <a:t>God In Creation As ONE</a:t>
            </a:r>
          </a:p>
        </p:txBody>
      </p:sp>
      <p:sp>
        <p:nvSpPr>
          <p:cNvPr id="3" name="Content Placeholder 2"/>
          <p:cNvSpPr>
            <a:spLocks noGrp="1"/>
          </p:cNvSpPr>
          <p:nvPr>
            <p:ph idx="1"/>
          </p:nvPr>
        </p:nvSpPr>
        <p:spPr/>
        <p:txBody>
          <a:bodyPr/>
          <a:lstStyle/>
          <a:p>
            <a:r>
              <a:rPr lang="en-AU" b="1" dirty="0"/>
              <a:t>Spirit</a:t>
            </a:r>
            <a:r>
              <a:rPr lang="en-AU" dirty="0"/>
              <a:t> Hovering over the water</a:t>
            </a:r>
          </a:p>
          <a:p>
            <a:r>
              <a:rPr lang="en-AU" b="1" dirty="0"/>
              <a:t>God</a:t>
            </a:r>
            <a:r>
              <a:rPr lang="en-AU" dirty="0"/>
              <a:t> said, “</a:t>
            </a:r>
            <a:r>
              <a:rPr lang="en-AU" b="1" dirty="0"/>
              <a:t>Let there be…</a:t>
            </a:r>
            <a:r>
              <a:rPr lang="en-AU" dirty="0"/>
              <a:t>”</a:t>
            </a:r>
          </a:p>
          <a:p>
            <a:endParaRPr lang="en-AU" dirty="0"/>
          </a:p>
          <a:p>
            <a:pPr marL="514350" indent="-514350">
              <a:buFont typeface="+mj-lt"/>
              <a:buAutoNum type="arabicPeriod"/>
            </a:pPr>
            <a:r>
              <a:rPr lang="en-AU" dirty="0"/>
              <a:t>Holy Spirit Hovering over the water</a:t>
            </a:r>
          </a:p>
          <a:p>
            <a:pPr marL="514350" indent="-514350">
              <a:buFont typeface="+mj-lt"/>
              <a:buAutoNum type="arabicPeriod"/>
            </a:pPr>
            <a:r>
              <a:rPr lang="en-AU" dirty="0"/>
              <a:t>God the Father Spoke the Word</a:t>
            </a:r>
          </a:p>
          <a:p>
            <a:pPr marL="514350" indent="-514350">
              <a:buFont typeface="+mj-lt"/>
              <a:buAutoNum type="arabicPeriod"/>
            </a:pPr>
            <a:r>
              <a:rPr lang="en-AU" dirty="0"/>
              <a:t>The Word is Jesus</a:t>
            </a:r>
          </a:p>
        </p:txBody>
      </p:sp>
    </p:spTree>
    <p:extLst>
      <p:ext uri="{BB962C8B-B14F-4D97-AF65-F5344CB8AC3E}">
        <p14:creationId xmlns="" xmlns:p14="http://schemas.microsoft.com/office/powerpoint/2010/main" val="3741287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2"/>
            </a:pPr>
            <a:r>
              <a:rPr lang="en-AU" dirty="0"/>
              <a:t>God With Man As ONE</a:t>
            </a:r>
          </a:p>
        </p:txBody>
      </p:sp>
      <p:sp>
        <p:nvSpPr>
          <p:cNvPr id="3" name="Content Placeholder 2"/>
          <p:cNvSpPr>
            <a:spLocks noGrp="1"/>
          </p:cNvSpPr>
          <p:nvPr>
            <p:ph idx="1"/>
          </p:nvPr>
        </p:nvSpPr>
        <p:spPr/>
        <p:txBody>
          <a:bodyPr/>
          <a:lstStyle/>
          <a:p>
            <a:r>
              <a:rPr lang="en-AU" dirty="0"/>
              <a:t>Man was created to be One with God</a:t>
            </a:r>
          </a:p>
        </p:txBody>
      </p:sp>
    </p:spTree>
    <p:extLst>
      <p:ext uri="{BB962C8B-B14F-4D97-AF65-F5344CB8AC3E}">
        <p14:creationId xmlns="" xmlns:p14="http://schemas.microsoft.com/office/powerpoint/2010/main" val="2500757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Creation of Man</a:t>
            </a:r>
          </a:p>
        </p:txBody>
      </p:sp>
      <p:sp>
        <p:nvSpPr>
          <p:cNvPr id="3" name="Content Placeholder 2"/>
          <p:cNvSpPr>
            <a:spLocks noGrp="1"/>
          </p:cNvSpPr>
          <p:nvPr>
            <p:ph idx="1"/>
          </p:nvPr>
        </p:nvSpPr>
        <p:spPr/>
        <p:txBody>
          <a:bodyPr>
            <a:normAutofit lnSpcReduction="10000"/>
          </a:bodyPr>
          <a:lstStyle/>
          <a:p>
            <a:r>
              <a:rPr lang="en-AU" dirty="0"/>
              <a:t>Man created in the image and likeness of God.</a:t>
            </a:r>
          </a:p>
          <a:p>
            <a:r>
              <a:rPr lang="en-AU" dirty="0"/>
              <a:t>God said, It was very good (Gen 1:31)</a:t>
            </a:r>
          </a:p>
          <a:p>
            <a:r>
              <a:rPr lang="en-AU" dirty="0"/>
              <a:t>God breathed into man.  Man became a living soul through the substance of God’s breath (Gen 2:6-7). [Bones of my Bones]</a:t>
            </a:r>
          </a:p>
          <a:p>
            <a:r>
              <a:rPr lang="en-AU" dirty="0"/>
              <a:t>Everything that was made was for the man (Gen 1:31; 2:5)</a:t>
            </a:r>
          </a:p>
        </p:txBody>
      </p:sp>
    </p:spTree>
    <p:extLst>
      <p:ext uri="{BB962C8B-B14F-4D97-AF65-F5344CB8AC3E}">
        <p14:creationId xmlns="" xmlns:p14="http://schemas.microsoft.com/office/powerpoint/2010/main" val="1238157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Man Had</a:t>
            </a:r>
          </a:p>
        </p:txBody>
      </p:sp>
      <p:sp>
        <p:nvSpPr>
          <p:cNvPr id="3" name="Content Placeholder 2"/>
          <p:cNvSpPr>
            <a:spLocks noGrp="1"/>
          </p:cNvSpPr>
          <p:nvPr>
            <p:ph idx="1"/>
          </p:nvPr>
        </p:nvSpPr>
        <p:spPr/>
        <p:txBody>
          <a:bodyPr/>
          <a:lstStyle/>
          <a:p>
            <a:r>
              <a:rPr lang="en-AU" dirty="0"/>
              <a:t>Access to God</a:t>
            </a:r>
          </a:p>
          <a:p>
            <a:r>
              <a:rPr lang="en-AU" dirty="0"/>
              <a:t>Communion with God</a:t>
            </a:r>
          </a:p>
          <a:p>
            <a:r>
              <a:rPr lang="en-AU" dirty="0"/>
              <a:t>Fellowship with God</a:t>
            </a:r>
          </a:p>
          <a:p>
            <a:endParaRPr lang="en-AU" dirty="0"/>
          </a:p>
          <a:p>
            <a:r>
              <a:rPr lang="en-AU" dirty="0"/>
              <a:t>Heaven and earth could interact</a:t>
            </a:r>
          </a:p>
          <a:p>
            <a:pPr marL="0" indent="0">
              <a:buNone/>
            </a:pPr>
            <a:endParaRPr lang="en-AU" dirty="0"/>
          </a:p>
        </p:txBody>
      </p:sp>
    </p:spTree>
    <p:extLst>
      <p:ext uri="{BB962C8B-B14F-4D97-AF65-F5344CB8AC3E}">
        <p14:creationId xmlns="" xmlns:p14="http://schemas.microsoft.com/office/powerpoint/2010/main" val="3486369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Fall of Man</a:t>
            </a:r>
          </a:p>
        </p:txBody>
      </p:sp>
      <p:sp>
        <p:nvSpPr>
          <p:cNvPr id="3" name="Content Placeholder 2"/>
          <p:cNvSpPr>
            <a:spLocks noGrp="1"/>
          </p:cNvSpPr>
          <p:nvPr>
            <p:ph idx="1"/>
          </p:nvPr>
        </p:nvSpPr>
        <p:spPr/>
        <p:txBody>
          <a:bodyPr/>
          <a:lstStyle/>
          <a:p>
            <a:r>
              <a:rPr lang="en-AU" dirty="0"/>
              <a:t>Turning gifts to idolatry</a:t>
            </a:r>
          </a:p>
          <a:p>
            <a:r>
              <a:rPr lang="en-AU" dirty="0"/>
              <a:t>Sin is what separates God and man and death came in</a:t>
            </a:r>
          </a:p>
          <a:p>
            <a:pPr marL="0" indent="0">
              <a:buNone/>
            </a:pPr>
            <a:r>
              <a:rPr lang="en-AU" sz="4000" b="1" dirty="0"/>
              <a:t>Redemption &amp; Restoration of Man</a:t>
            </a:r>
          </a:p>
          <a:p>
            <a:r>
              <a:rPr lang="en-AU" dirty="0"/>
              <a:t>Christ came to break the middle wall of separation and reconciled to God (Ephesians 2:14-18)</a:t>
            </a:r>
          </a:p>
        </p:txBody>
      </p:sp>
    </p:spTree>
    <p:extLst>
      <p:ext uri="{BB962C8B-B14F-4D97-AF65-F5344CB8AC3E}">
        <p14:creationId xmlns="" xmlns:p14="http://schemas.microsoft.com/office/powerpoint/2010/main" val="52621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John 17</a:t>
            </a:r>
          </a:p>
        </p:txBody>
      </p:sp>
      <p:sp>
        <p:nvSpPr>
          <p:cNvPr id="3" name="Content Placeholder 2"/>
          <p:cNvSpPr>
            <a:spLocks noGrp="1"/>
          </p:cNvSpPr>
          <p:nvPr>
            <p:ph idx="1"/>
          </p:nvPr>
        </p:nvSpPr>
        <p:spPr>
          <a:xfrm>
            <a:off x="251520" y="908720"/>
            <a:ext cx="8712968" cy="5311814"/>
          </a:xfrm>
        </p:spPr>
        <p:txBody>
          <a:bodyPr>
            <a:normAutofit fontScale="85000" lnSpcReduction="10000"/>
          </a:bodyPr>
          <a:lstStyle/>
          <a:p>
            <a:pPr marL="0" indent="0">
              <a:buNone/>
            </a:pPr>
            <a:r>
              <a:rPr lang="en-AU" b="1" baseline="30000" dirty="0"/>
              <a:t>11 </a:t>
            </a:r>
            <a:r>
              <a:rPr lang="en-AU" dirty="0"/>
              <a:t>Now I am no longer in the world, but these are in the world, and I come to You. Holy Father, keep through Your name those whom You have given Me, that they may be one as We </a:t>
            </a:r>
            <a:r>
              <a:rPr lang="en-AU" i="1" dirty="0"/>
              <a:t>are.</a:t>
            </a:r>
            <a:r>
              <a:rPr lang="en-AU" dirty="0"/>
              <a:t> </a:t>
            </a:r>
          </a:p>
          <a:p>
            <a:pPr marL="0" indent="0">
              <a:buNone/>
            </a:pPr>
            <a:endParaRPr lang="en-AU" dirty="0"/>
          </a:p>
          <a:p>
            <a:pPr marL="0" indent="0">
              <a:buNone/>
            </a:pPr>
            <a:r>
              <a:rPr lang="en-AU" b="1" baseline="30000" dirty="0"/>
              <a:t>12 </a:t>
            </a:r>
            <a:r>
              <a:rPr lang="en-AU" dirty="0"/>
              <a:t>While I was with them in the world, I kept them in Your name. Those whom You gave Me I have kept; and none of them is lost except the son of perdition, that the Scripture might be fulfilled. </a:t>
            </a:r>
          </a:p>
          <a:p>
            <a:pPr marL="0" indent="0">
              <a:buNone/>
            </a:pPr>
            <a:endParaRPr lang="en-AU" dirty="0"/>
          </a:p>
          <a:p>
            <a:pPr marL="0" indent="0">
              <a:buNone/>
            </a:pPr>
            <a:r>
              <a:rPr lang="en-AU" b="1" baseline="30000" dirty="0"/>
              <a:t>13 </a:t>
            </a:r>
            <a:r>
              <a:rPr lang="en-AU" dirty="0"/>
              <a:t>But now I come to You, and these things I speak in the world, that they may have My joy fulfilled in themselves. </a:t>
            </a:r>
          </a:p>
        </p:txBody>
      </p:sp>
    </p:spTree>
    <p:extLst>
      <p:ext uri="{BB962C8B-B14F-4D97-AF65-F5344CB8AC3E}">
        <p14:creationId xmlns="" xmlns:p14="http://schemas.microsoft.com/office/powerpoint/2010/main" val="2573563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251520" y="836713"/>
            <a:ext cx="8712968" cy="5544616"/>
          </a:xfrm>
        </p:spPr>
        <p:txBody>
          <a:bodyPr>
            <a:normAutofit lnSpcReduction="10000"/>
          </a:bodyPr>
          <a:lstStyle/>
          <a:p>
            <a:pPr marL="0" indent="0">
              <a:buNone/>
            </a:pPr>
            <a:r>
              <a:rPr lang="en-AU" b="1" baseline="30000" dirty="0"/>
              <a:t>14 </a:t>
            </a:r>
            <a:r>
              <a:rPr lang="en-AU" dirty="0"/>
              <a:t>I have given them Your word; and the world has hated them because they are not of the world, just as I am not of the world.</a:t>
            </a:r>
          </a:p>
          <a:p>
            <a:pPr marL="0" indent="0">
              <a:buNone/>
            </a:pPr>
            <a:endParaRPr lang="en-AU" dirty="0"/>
          </a:p>
          <a:p>
            <a:pPr marL="0" indent="0">
              <a:buNone/>
            </a:pPr>
            <a:r>
              <a:rPr lang="en-AU" b="1" baseline="30000" dirty="0"/>
              <a:t>15 </a:t>
            </a:r>
            <a:r>
              <a:rPr lang="en-AU" dirty="0"/>
              <a:t>I do not pray that You should take them out of the world, but that You should </a:t>
            </a:r>
            <a:r>
              <a:rPr lang="en-AU" b="1" dirty="0"/>
              <a:t>keep them from the evil one. </a:t>
            </a:r>
          </a:p>
          <a:p>
            <a:pPr marL="0" indent="0">
              <a:buNone/>
            </a:pPr>
            <a:endParaRPr lang="en-AU" dirty="0"/>
          </a:p>
          <a:p>
            <a:pPr marL="0" indent="0">
              <a:buNone/>
            </a:pPr>
            <a:r>
              <a:rPr lang="en-AU" b="1" baseline="30000" dirty="0"/>
              <a:t>16 </a:t>
            </a:r>
            <a:r>
              <a:rPr lang="en-AU" dirty="0"/>
              <a:t>They are not of the world, just as I am not of the world. </a:t>
            </a:r>
          </a:p>
        </p:txBody>
      </p:sp>
    </p:spTree>
    <p:extLst>
      <p:ext uri="{BB962C8B-B14F-4D97-AF65-F5344CB8AC3E}">
        <p14:creationId xmlns="" xmlns:p14="http://schemas.microsoft.com/office/powerpoint/2010/main" val="469794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a:bodyPr>
          <a:lstStyle/>
          <a:p>
            <a:pPr marL="0" indent="0">
              <a:buNone/>
            </a:pPr>
            <a:r>
              <a:rPr lang="en-AU" b="1" baseline="30000" dirty="0"/>
              <a:t>17 </a:t>
            </a:r>
            <a:r>
              <a:rPr lang="en-AU" dirty="0"/>
              <a:t>Sanctify them by Your truth. </a:t>
            </a:r>
          </a:p>
          <a:p>
            <a:pPr marL="0" indent="0">
              <a:buNone/>
            </a:pPr>
            <a:r>
              <a:rPr lang="en-AU" dirty="0"/>
              <a:t>                     Your word is truth.</a:t>
            </a:r>
          </a:p>
          <a:p>
            <a:pPr marL="0" indent="0">
              <a:buNone/>
            </a:pPr>
            <a:endParaRPr lang="en-AU" dirty="0"/>
          </a:p>
          <a:p>
            <a:pPr marL="0" indent="0">
              <a:buNone/>
            </a:pPr>
            <a:r>
              <a:rPr lang="en-AU" b="1" baseline="30000" dirty="0"/>
              <a:t>18 </a:t>
            </a:r>
            <a:r>
              <a:rPr lang="en-AU" dirty="0"/>
              <a:t>As You sent Me into the world, </a:t>
            </a:r>
          </a:p>
          <a:p>
            <a:pPr marL="0" indent="0">
              <a:buNone/>
            </a:pPr>
            <a:r>
              <a:rPr lang="en-AU" dirty="0"/>
              <a:t>         I also have sent them into the world.</a:t>
            </a:r>
          </a:p>
          <a:p>
            <a:pPr marL="0" indent="0">
              <a:buNone/>
            </a:pPr>
            <a:endParaRPr lang="en-AU" b="1" baseline="30000" dirty="0"/>
          </a:p>
          <a:p>
            <a:pPr marL="0" indent="0">
              <a:buNone/>
            </a:pPr>
            <a:r>
              <a:rPr lang="en-AU" b="1" baseline="30000" dirty="0"/>
              <a:t>19 </a:t>
            </a:r>
            <a:r>
              <a:rPr lang="en-AU" dirty="0"/>
              <a:t>And for their sakes I sanctify Myself, that they also may be sanctified by the truth.</a:t>
            </a:r>
          </a:p>
        </p:txBody>
      </p:sp>
    </p:spTree>
    <p:extLst>
      <p:ext uri="{BB962C8B-B14F-4D97-AF65-F5344CB8AC3E}">
        <p14:creationId xmlns="" xmlns:p14="http://schemas.microsoft.com/office/powerpoint/2010/main" val="1724475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Keep/Protect Us</a:t>
            </a:r>
          </a:p>
        </p:txBody>
      </p:sp>
      <p:sp>
        <p:nvSpPr>
          <p:cNvPr id="3" name="Content Placeholder 2"/>
          <p:cNvSpPr>
            <a:spLocks noGrp="1"/>
          </p:cNvSpPr>
          <p:nvPr>
            <p:ph idx="1"/>
          </p:nvPr>
        </p:nvSpPr>
        <p:spPr/>
        <p:txBody>
          <a:bodyPr>
            <a:normAutofit lnSpcReduction="10000"/>
          </a:bodyPr>
          <a:lstStyle/>
          <a:p>
            <a:r>
              <a:rPr lang="en-AU" dirty="0"/>
              <a:t>Keep them through Your name</a:t>
            </a:r>
          </a:p>
          <a:p>
            <a:r>
              <a:rPr lang="en-AU" dirty="0"/>
              <a:t>Given them Your Word</a:t>
            </a:r>
          </a:p>
          <a:p>
            <a:r>
              <a:rPr lang="en-AU" dirty="0"/>
              <a:t>Keep them from the evil one</a:t>
            </a:r>
          </a:p>
          <a:p>
            <a:r>
              <a:rPr lang="en-AU" dirty="0"/>
              <a:t>Keep them from this world</a:t>
            </a:r>
          </a:p>
          <a:p>
            <a:r>
              <a:rPr lang="en-AU" dirty="0"/>
              <a:t>Sanctify them by the Word Truth</a:t>
            </a:r>
          </a:p>
          <a:p>
            <a:endParaRPr lang="en-AU" dirty="0"/>
          </a:p>
          <a:p>
            <a:r>
              <a:rPr lang="en-AU" dirty="0"/>
              <a:t>Hebrews 2:11 He who sanctifies and are being sanctified are ONE.</a:t>
            </a:r>
          </a:p>
          <a:p>
            <a:endParaRPr lang="en-AU" dirty="0"/>
          </a:p>
        </p:txBody>
      </p:sp>
    </p:spTree>
    <p:extLst>
      <p:ext uri="{BB962C8B-B14F-4D97-AF65-F5344CB8AC3E}">
        <p14:creationId xmlns="" xmlns:p14="http://schemas.microsoft.com/office/powerpoint/2010/main" val="327316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052736"/>
          </a:xfrm>
        </p:spPr>
        <p:txBody>
          <a:bodyPr/>
          <a:lstStyle/>
          <a:p>
            <a:r>
              <a:rPr lang="en-AU" dirty="0"/>
              <a:t>Conclusion</a:t>
            </a:r>
          </a:p>
        </p:txBody>
      </p:sp>
      <p:sp>
        <p:nvSpPr>
          <p:cNvPr id="3" name="Content Placeholder 2"/>
          <p:cNvSpPr>
            <a:spLocks noGrp="1"/>
          </p:cNvSpPr>
          <p:nvPr>
            <p:ph idx="1"/>
          </p:nvPr>
        </p:nvSpPr>
        <p:spPr>
          <a:xfrm>
            <a:off x="251520" y="692696"/>
            <a:ext cx="8712968" cy="5688632"/>
          </a:xfrm>
        </p:spPr>
        <p:txBody>
          <a:bodyPr>
            <a:normAutofit fontScale="92500" lnSpcReduction="20000"/>
          </a:bodyPr>
          <a:lstStyle/>
          <a:p>
            <a:pPr marL="0" indent="0">
              <a:buNone/>
            </a:pPr>
            <a:r>
              <a:rPr lang="en-AU" dirty="0"/>
              <a:t>We are sanctified by the Word.  The Word is food or bread from Heaven.</a:t>
            </a:r>
          </a:p>
          <a:p>
            <a:pPr marL="0" indent="0">
              <a:buNone/>
            </a:pPr>
            <a:endParaRPr lang="en-AU" dirty="0"/>
          </a:p>
          <a:p>
            <a:pPr marL="0" indent="0">
              <a:buNone/>
            </a:pPr>
            <a:r>
              <a:rPr lang="en-AU" dirty="0"/>
              <a:t>To be One with God, we must be One with Him who is HOLY and Sanctifies:</a:t>
            </a:r>
          </a:p>
          <a:p>
            <a:pPr marL="514350" indent="-514350">
              <a:buFont typeface="+mj-lt"/>
              <a:buAutoNum type="arabicPeriod"/>
            </a:pPr>
            <a:r>
              <a:rPr lang="en-AU" dirty="0"/>
              <a:t>Remain Hungry For God.</a:t>
            </a:r>
          </a:p>
          <a:p>
            <a:pPr marL="857250" lvl="1" indent="-457200">
              <a:buFont typeface="Arial" panose="020B0604020202020204" pitchFamily="34" charset="0"/>
              <a:buChar char="•"/>
            </a:pPr>
            <a:r>
              <a:rPr lang="en-AU" dirty="0"/>
              <a:t>Eve set her eyes on the fruit of the tree of the Knowledge of Good and Evil.  When we are filling ourselves with wrong things, we lose hunger for what we should hunger for.</a:t>
            </a:r>
          </a:p>
          <a:p>
            <a:pPr marL="514350" indent="-514350">
              <a:buFont typeface="+mj-lt"/>
              <a:buAutoNum type="arabicPeriod"/>
            </a:pPr>
            <a:r>
              <a:rPr lang="en-AU" dirty="0"/>
              <a:t>Remain Captivated by God (Songs of Sol 6:3)</a:t>
            </a:r>
          </a:p>
          <a:p>
            <a:pPr marL="514350" indent="-514350">
              <a:buFont typeface="+mj-lt"/>
              <a:buAutoNum type="arabicPeriod"/>
            </a:pPr>
            <a:r>
              <a:rPr lang="en-AU" dirty="0"/>
              <a:t>Become One with the Word of Truth that is able to save our </a:t>
            </a:r>
            <a:r>
              <a:rPr lang="en-AU"/>
              <a:t>soul (James </a:t>
            </a:r>
            <a:r>
              <a:rPr lang="en-AU" dirty="0"/>
              <a:t>1:21)</a:t>
            </a:r>
          </a:p>
        </p:txBody>
      </p:sp>
    </p:spTree>
    <p:extLst>
      <p:ext uri="{BB962C8B-B14F-4D97-AF65-F5344CB8AC3E}">
        <p14:creationId xmlns="" xmlns:p14="http://schemas.microsoft.com/office/powerpoint/2010/main" val="2279762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1459</TotalTime>
  <Words>385</Words>
  <Application>Microsoft Office PowerPoint</Application>
  <PresentationFormat>On-screen Show (4:3)</PresentationFormat>
  <Paragraphs>80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 The Beginning God -  One With the Sanctifier</vt:lpstr>
      <vt:lpstr>In The Beginning, GOD</vt:lpstr>
      <vt:lpstr>Two or Three Witnesses</vt:lpstr>
      <vt:lpstr>1 John 5:6-8 (God The Perfect Witness)</vt:lpstr>
      <vt:lpstr>Slide 5</vt:lpstr>
      <vt:lpstr>God In Creation As ONE</vt:lpstr>
      <vt:lpstr>God With Man As ONE</vt:lpstr>
      <vt:lpstr>Creation of Man</vt:lpstr>
      <vt:lpstr>Man Had</vt:lpstr>
      <vt:lpstr>Fall of Man</vt:lpstr>
      <vt:lpstr>John 17</vt:lpstr>
      <vt:lpstr>Slide 12</vt:lpstr>
      <vt:lpstr>Slide 13</vt:lpstr>
      <vt:lpstr>Keep/Protect Us</vt:lpstr>
      <vt:lpstr>Conclusion</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Lai Family</cp:lastModifiedBy>
  <cp:revision>99</cp:revision>
  <dcterms:created xsi:type="dcterms:W3CDTF">2014-04-01T16:35:38Z</dcterms:created>
  <dcterms:modified xsi:type="dcterms:W3CDTF">2016-08-22T03:28:15Z</dcterms:modified>
</cp:coreProperties>
</file>